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76" r:id="rId2"/>
    <p:sldId id="279" r:id="rId3"/>
    <p:sldId id="280" r:id="rId4"/>
    <p:sldId id="281" r:id="rId5"/>
    <p:sldId id="284" r:id="rId6"/>
    <p:sldId id="283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65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9854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comprends et j’utilise des stratégies de calcul pour chercher un complément.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Je construis les nombres.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092B73-11AF-132C-680C-692EB4E6DDB1}"/>
              </a:ext>
            </a:extLst>
          </p:cNvPr>
          <p:cNvSpPr txBox="1"/>
          <p:nvPr/>
        </p:nvSpPr>
        <p:spPr>
          <a:xfrm>
            <a:off x="2311767" y="1029002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17 + … = 20</a:t>
            </a:r>
          </a:p>
        </p:txBody>
      </p:sp>
    </p:spTree>
    <p:extLst>
      <p:ext uri="{BB962C8B-B14F-4D97-AF65-F5344CB8AC3E}">
        <p14:creationId xmlns:p14="http://schemas.microsoft.com/office/powerpoint/2010/main" val="8634982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8DADBBCA-D5AF-11C3-7A8B-A768D2F3383F}"/>
              </a:ext>
            </a:extLst>
          </p:cNvPr>
          <p:cNvSpPr txBox="1"/>
          <p:nvPr/>
        </p:nvSpPr>
        <p:spPr>
          <a:xfrm>
            <a:off x="2311767" y="1029002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17 + … = 20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BC942B8-C410-28DE-94C6-B7BBA1611064}"/>
              </a:ext>
            </a:extLst>
          </p:cNvPr>
          <p:cNvSpPr txBox="1"/>
          <p:nvPr/>
        </p:nvSpPr>
        <p:spPr>
          <a:xfrm>
            <a:off x="4024370" y="1035653"/>
            <a:ext cx="667801" cy="1015663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</a:rPr>
              <a:t>3</a:t>
            </a:r>
            <a:r>
              <a:rPr lang="fr-FR" sz="4800" dirty="0">
                <a:solidFill>
                  <a:srgbClr val="FF0000"/>
                </a:solidFill>
              </a:rPr>
              <a:t> </a:t>
            </a:r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A8B8E8B8-44C6-4A2D-B427-4F6A1A9CE6EA}"/>
              </a:ext>
            </a:extLst>
          </p:cNvPr>
          <p:cNvGrpSpPr/>
          <p:nvPr/>
        </p:nvGrpSpPr>
        <p:grpSpPr>
          <a:xfrm>
            <a:off x="-864445" y="4278548"/>
            <a:ext cx="9982381" cy="723901"/>
            <a:chOff x="190007" y="3632616"/>
            <a:chExt cx="9982381" cy="723901"/>
          </a:xfrm>
        </p:grpSpPr>
        <p:grpSp>
          <p:nvGrpSpPr>
            <p:cNvPr id="9" name="Groupe 8">
              <a:extLst>
                <a:ext uri="{FF2B5EF4-FFF2-40B4-BE49-F238E27FC236}">
                  <a16:creationId xmlns:a16="http://schemas.microsoft.com/office/drawing/2014/main" id="{1B64EF29-E91D-5D59-90B0-217302B21E87}"/>
                </a:ext>
              </a:extLst>
            </p:cNvPr>
            <p:cNvGrpSpPr/>
            <p:nvPr/>
          </p:nvGrpSpPr>
          <p:grpSpPr>
            <a:xfrm>
              <a:off x="190007" y="3632623"/>
              <a:ext cx="5899859" cy="723894"/>
              <a:chOff x="96560" y="3185319"/>
              <a:chExt cx="5722336" cy="723894"/>
            </a:xfrm>
          </p:grpSpPr>
          <p:grpSp>
            <p:nvGrpSpPr>
              <p:cNvPr id="29" name="Groupe 28">
                <a:extLst>
                  <a:ext uri="{FF2B5EF4-FFF2-40B4-BE49-F238E27FC236}">
                    <a16:creationId xmlns:a16="http://schemas.microsoft.com/office/drawing/2014/main" id="{0F5F3041-5650-BFD9-283B-EB300F130299}"/>
                  </a:ext>
                </a:extLst>
              </p:cNvPr>
              <p:cNvGrpSpPr/>
              <p:nvPr/>
            </p:nvGrpSpPr>
            <p:grpSpPr>
              <a:xfrm>
                <a:off x="96560" y="3186342"/>
                <a:ext cx="4401797" cy="722871"/>
                <a:chOff x="96560" y="3186342"/>
                <a:chExt cx="9077550" cy="1008000"/>
              </a:xfrm>
            </p:grpSpPr>
            <p:grpSp>
              <p:nvGrpSpPr>
                <p:cNvPr id="35" name="Groupe 34">
                  <a:extLst>
                    <a:ext uri="{FF2B5EF4-FFF2-40B4-BE49-F238E27FC236}">
                      <a16:creationId xmlns:a16="http://schemas.microsoft.com/office/drawing/2014/main" id="{5CB4DE10-04AF-1914-4C17-72C4E694E8BB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9077550" cy="1008000"/>
                  <a:chOff x="-143347" y="3807816"/>
                  <a:chExt cx="10080000" cy="1008000"/>
                </a:xfrm>
              </p:grpSpPr>
              <p:sp>
                <p:nvSpPr>
                  <p:cNvPr id="37" name="Rectangle 36">
                    <a:extLst>
                      <a:ext uri="{FF2B5EF4-FFF2-40B4-BE49-F238E27FC236}">
                        <a16:creationId xmlns:a16="http://schemas.microsoft.com/office/drawing/2014/main" id="{F20F23BB-C359-8B53-0810-D5BEC75065E1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3</a:t>
                    </a:r>
                  </a:p>
                </p:txBody>
              </p:sp>
              <p:sp>
                <p:nvSpPr>
                  <p:cNvPr id="38" name="Rectangle 37">
                    <a:extLst>
                      <a:ext uri="{FF2B5EF4-FFF2-40B4-BE49-F238E27FC236}">
                        <a16:creationId xmlns:a16="http://schemas.microsoft.com/office/drawing/2014/main" id="{4E44E745-BC92-9266-1EF0-3F63E0B99EBC}"/>
                      </a:ext>
                    </a:extLst>
                  </p:cNvPr>
                  <p:cNvSpPr/>
                  <p:nvPr/>
                </p:nvSpPr>
                <p:spPr>
                  <a:xfrm>
                    <a:off x="288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4</a:t>
                    </a:r>
                  </a:p>
                </p:txBody>
              </p:sp>
              <p:sp>
                <p:nvSpPr>
                  <p:cNvPr id="39" name="Rectangle 38">
                    <a:extLst>
                      <a:ext uri="{FF2B5EF4-FFF2-40B4-BE49-F238E27FC236}">
                        <a16:creationId xmlns:a16="http://schemas.microsoft.com/office/drawing/2014/main" id="{C22EC079-1B0E-2217-F345-C0D1A6559598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1</a:t>
                    </a:r>
                  </a:p>
                </p:txBody>
              </p:sp>
              <p:sp>
                <p:nvSpPr>
                  <p:cNvPr id="40" name="Rectangle 39">
                    <a:extLst>
                      <a:ext uri="{FF2B5EF4-FFF2-40B4-BE49-F238E27FC236}">
                        <a16:creationId xmlns:a16="http://schemas.microsoft.com/office/drawing/2014/main" id="{B9697722-679A-1BDC-A24A-11EF095C0E8A}"/>
                      </a:ext>
                    </a:extLst>
                  </p:cNvPr>
                  <p:cNvSpPr/>
                  <p:nvPr/>
                </p:nvSpPr>
                <p:spPr>
                  <a:xfrm>
                    <a:off x="388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5</a:t>
                    </a:r>
                  </a:p>
                </p:txBody>
              </p:sp>
              <p:sp>
                <p:nvSpPr>
                  <p:cNvPr id="41" name="Rectangle 40">
                    <a:extLst>
                      <a:ext uri="{FF2B5EF4-FFF2-40B4-BE49-F238E27FC236}">
                        <a16:creationId xmlns:a16="http://schemas.microsoft.com/office/drawing/2014/main" id="{BEF5453F-B487-8F9B-2F2F-E6BD45A3ED36}"/>
                      </a:ext>
                    </a:extLst>
                  </p:cNvPr>
                  <p:cNvSpPr/>
                  <p:nvPr/>
                </p:nvSpPr>
                <p:spPr>
                  <a:xfrm>
                    <a:off x="4896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6</a:t>
                    </a:r>
                  </a:p>
                </p:txBody>
              </p:sp>
              <p:sp>
                <p:nvSpPr>
                  <p:cNvPr id="42" name="Rectangle 41">
                    <a:extLst>
                      <a:ext uri="{FF2B5EF4-FFF2-40B4-BE49-F238E27FC236}">
                        <a16:creationId xmlns:a16="http://schemas.microsoft.com/office/drawing/2014/main" id="{1A1C5946-1350-139E-4639-FBB0E7E02E41}"/>
                      </a:ext>
                    </a:extLst>
                  </p:cNvPr>
                  <p:cNvSpPr/>
                  <p:nvPr/>
                </p:nvSpPr>
                <p:spPr>
                  <a:xfrm>
                    <a:off x="5904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7</a:t>
                    </a:r>
                  </a:p>
                </p:txBody>
              </p:sp>
              <p:sp>
                <p:nvSpPr>
                  <p:cNvPr id="43" name="Rectangle 42">
                    <a:extLst>
                      <a:ext uri="{FF2B5EF4-FFF2-40B4-BE49-F238E27FC236}">
                        <a16:creationId xmlns:a16="http://schemas.microsoft.com/office/drawing/2014/main" id="{EC98C7B2-ADEB-84BC-7019-CCA82E05CDE6}"/>
                      </a:ext>
                    </a:extLst>
                  </p:cNvPr>
                  <p:cNvSpPr/>
                  <p:nvPr/>
                </p:nvSpPr>
                <p:spPr>
                  <a:xfrm>
                    <a:off x="691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8</a:t>
                    </a:r>
                  </a:p>
                </p:txBody>
              </p:sp>
              <p:sp>
                <p:nvSpPr>
                  <p:cNvPr id="44" name="Rectangle 43">
                    <a:extLst>
                      <a:ext uri="{FF2B5EF4-FFF2-40B4-BE49-F238E27FC236}">
                        <a16:creationId xmlns:a16="http://schemas.microsoft.com/office/drawing/2014/main" id="{330E8AEB-C140-D6A0-9382-AC416F524EAA}"/>
                      </a:ext>
                    </a:extLst>
                  </p:cNvPr>
                  <p:cNvSpPr/>
                  <p:nvPr/>
                </p:nvSpPr>
                <p:spPr>
                  <a:xfrm>
                    <a:off x="7920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9</a:t>
                    </a:r>
                  </a:p>
                </p:txBody>
              </p:sp>
              <p:sp>
                <p:nvSpPr>
                  <p:cNvPr id="45" name="Rectangle 44">
                    <a:extLst>
                      <a:ext uri="{FF2B5EF4-FFF2-40B4-BE49-F238E27FC236}">
                        <a16:creationId xmlns:a16="http://schemas.microsoft.com/office/drawing/2014/main" id="{C210AD5F-64F2-4BC4-1C90-F72BFE860B36}"/>
                      </a:ext>
                    </a:extLst>
                  </p:cNvPr>
                  <p:cNvSpPr/>
                  <p:nvPr/>
                </p:nvSpPr>
                <p:spPr>
                  <a:xfrm>
                    <a:off x="8928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10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6" name="Rectangle 35">
                  <a:extLst>
                    <a:ext uri="{FF2B5EF4-FFF2-40B4-BE49-F238E27FC236}">
                      <a16:creationId xmlns:a16="http://schemas.microsoft.com/office/drawing/2014/main" id="{14E587F3-7A02-EE59-81C3-E4D7F7B0DA1D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2</a:t>
                  </a:r>
                </a:p>
              </p:txBody>
            </p:sp>
          </p:grpSp>
          <p:grpSp>
            <p:nvGrpSpPr>
              <p:cNvPr id="30" name="Groupe 29">
                <a:extLst>
                  <a:ext uri="{FF2B5EF4-FFF2-40B4-BE49-F238E27FC236}">
                    <a16:creationId xmlns:a16="http://schemas.microsoft.com/office/drawing/2014/main" id="{C4E273D7-D387-A9BA-A627-6A7F777C8E67}"/>
                  </a:ext>
                </a:extLst>
              </p:cNvPr>
              <p:cNvGrpSpPr/>
              <p:nvPr/>
            </p:nvGrpSpPr>
            <p:grpSpPr>
              <a:xfrm>
                <a:off x="4498357" y="3185319"/>
                <a:ext cx="1320539" cy="722871"/>
                <a:chOff x="96560" y="3186342"/>
                <a:chExt cx="2723265" cy="1008000"/>
              </a:xfrm>
            </p:grpSpPr>
            <p:grpSp>
              <p:nvGrpSpPr>
                <p:cNvPr id="31" name="Groupe 30">
                  <a:extLst>
                    <a:ext uri="{FF2B5EF4-FFF2-40B4-BE49-F238E27FC236}">
                      <a16:creationId xmlns:a16="http://schemas.microsoft.com/office/drawing/2014/main" id="{8A4B8043-8841-AF5F-0A0A-32A796706D47}"/>
                    </a:ext>
                  </a:extLst>
                </p:cNvPr>
                <p:cNvGrpSpPr/>
                <p:nvPr/>
              </p:nvGrpSpPr>
              <p:grpSpPr>
                <a:xfrm>
                  <a:off x="96560" y="3186342"/>
                  <a:ext cx="2723265" cy="1008000"/>
                  <a:chOff x="-143347" y="3807816"/>
                  <a:chExt cx="3024000" cy="1008000"/>
                </a:xfrm>
              </p:grpSpPr>
              <p:sp>
                <p:nvSpPr>
                  <p:cNvPr id="33" name="Rectangle 32">
                    <a:extLst>
                      <a:ext uri="{FF2B5EF4-FFF2-40B4-BE49-F238E27FC236}">
                        <a16:creationId xmlns:a16="http://schemas.microsoft.com/office/drawing/2014/main" id="{B9AD48C0-EF83-E581-5842-847D6D7B07D3}"/>
                      </a:ext>
                    </a:extLst>
                  </p:cNvPr>
                  <p:cNvSpPr/>
                  <p:nvPr/>
                </p:nvSpPr>
                <p:spPr>
                  <a:xfrm>
                    <a:off x="1872653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13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4" name="Rectangle 33">
                    <a:extLst>
                      <a:ext uri="{FF2B5EF4-FFF2-40B4-BE49-F238E27FC236}">
                        <a16:creationId xmlns:a16="http://schemas.microsoft.com/office/drawing/2014/main" id="{AE901287-7439-53BA-5478-A7E0665B73A8}"/>
                      </a:ext>
                    </a:extLst>
                  </p:cNvPr>
                  <p:cNvSpPr/>
                  <p:nvPr/>
                </p:nvSpPr>
                <p:spPr>
                  <a:xfrm>
                    <a:off x="-143347" y="3807816"/>
                    <a:ext cx="1008000" cy="1008000"/>
                  </a:xfrm>
                  <a:prstGeom prst="rect">
                    <a:avLst/>
                  </a:prstGeom>
                  <a:solidFill>
                    <a:schemeClr val="bg1"/>
                  </a:solidFill>
                  <a:ln w="38100">
                    <a:solidFill>
                      <a:srgbClr val="C00000"/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fr-FR" sz="2800" b="1" dirty="0">
                        <a:solidFill>
                          <a:schemeClr val="tx1"/>
                        </a:solidFill>
                      </a:rPr>
                      <a:t>11</a:t>
                    </a:r>
                    <a:endParaRPr lang="fr-FR" sz="3200" b="1" dirty="0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32" name="Rectangle 31">
                  <a:extLst>
                    <a:ext uri="{FF2B5EF4-FFF2-40B4-BE49-F238E27FC236}">
                      <a16:creationId xmlns:a16="http://schemas.microsoft.com/office/drawing/2014/main" id="{7E275266-BAFF-425A-B1B6-136BC1905E10}"/>
                    </a:ext>
                  </a:extLst>
                </p:cNvPr>
                <p:cNvSpPr/>
                <p:nvPr/>
              </p:nvSpPr>
              <p:spPr>
                <a:xfrm>
                  <a:off x="1004315" y="3186342"/>
                  <a:ext cx="907755" cy="1008000"/>
                </a:xfrm>
                <a:prstGeom prst="rect">
                  <a:avLst/>
                </a:prstGeom>
                <a:solidFill>
                  <a:schemeClr val="bg1"/>
                </a:solidFill>
                <a:ln w="38100"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lIns="0" rIns="0" rtlCol="0" anchor="ctr"/>
                <a:lstStyle/>
                <a:p>
                  <a:pPr algn="ctr"/>
                  <a:r>
                    <a:rPr lang="fr-FR" sz="2800" b="1" dirty="0">
                      <a:solidFill>
                        <a:schemeClr val="tx1"/>
                      </a:solidFill>
                    </a:rPr>
                    <a:t>12</a:t>
                  </a:r>
                  <a:endParaRPr lang="fr-FR" sz="3200" b="1" dirty="0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99C5629-B73F-534A-4BBD-031DA62B10BD}"/>
                </a:ext>
              </a:extLst>
            </p:cNvPr>
            <p:cNvSpPr/>
            <p:nvPr/>
          </p:nvSpPr>
          <p:spPr>
            <a:xfrm>
              <a:off x="6097582" y="3632623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14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6E8FE68-BE09-2062-1607-8ED7DB2B84D1}"/>
                </a:ext>
              </a:extLst>
            </p:cNvPr>
            <p:cNvSpPr/>
            <p:nvPr/>
          </p:nvSpPr>
          <p:spPr>
            <a:xfrm>
              <a:off x="6548642" y="3632622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15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5BC28597-1CB4-ACF7-19DD-7EE87F589DA8}"/>
                </a:ext>
              </a:extLst>
            </p:cNvPr>
            <p:cNvSpPr/>
            <p:nvPr/>
          </p:nvSpPr>
          <p:spPr>
            <a:xfrm>
              <a:off x="7007418" y="3632621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16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847B8064-1FF7-26F6-07FF-C7F3DB3E6DEA}"/>
                </a:ext>
              </a:extLst>
            </p:cNvPr>
            <p:cNvSpPr/>
            <p:nvPr/>
          </p:nvSpPr>
          <p:spPr>
            <a:xfrm>
              <a:off x="7454113" y="3632620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17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E5E79BC-CA5A-C8CF-68BB-1DA8024921B4}"/>
                </a:ext>
              </a:extLst>
            </p:cNvPr>
            <p:cNvSpPr/>
            <p:nvPr/>
          </p:nvSpPr>
          <p:spPr>
            <a:xfrm>
              <a:off x="7900808" y="3632619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18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41858557-D1DD-8ABC-94DE-9FD03E600B77}"/>
                </a:ext>
              </a:extLst>
            </p:cNvPr>
            <p:cNvSpPr/>
            <p:nvPr/>
          </p:nvSpPr>
          <p:spPr>
            <a:xfrm>
              <a:off x="8354643" y="3632618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19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8CD2049B-2C8B-41B9-0FF8-BCFE5175C137}"/>
                </a:ext>
              </a:extLst>
            </p:cNvPr>
            <p:cNvSpPr/>
            <p:nvPr/>
          </p:nvSpPr>
          <p:spPr>
            <a:xfrm>
              <a:off x="8808478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20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DEACC3B-B127-E523-C4B5-8ADFC62531B5}"/>
                </a:ext>
              </a:extLst>
            </p:cNvPr>
            <p:cNvSpPr/>
            <p:nvPr/>
          </p:nvSpPr>
          <p:spPr>
            <a:xfrm>
              <a:off x="9255173" y="3632617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21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0DC5574E-4A0F-EDA8-1078-371FB72353D7}"/>
                </a:ext>
              </a:extLst>
            </p:cNvPr>
            <p:cNvSpPr/>
            <p:nvPr/>
          </p:nvSpPr>
          <p:spPr>
            <a:xfrm>
              <a:off x="9718553" y="3632616"/>
              <a:ext cx="453835" cy="722871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0" rtlCol="0" anchor="ctr"/>
            <a:lstStyle/>
            <a:p>
              <a:pPr algn="ctr"/>
              <a:r>
                <a:rPr lang="fr-FR" sz="2800" b="1" dirty="0">
                  <a:solidFill>
                    <a:schemeClr val="tx1"/>
                  </a:solidFill>
                </a:rPr>
                <a:t>22</a:t>
              </a:r>
              <a:endParaRPr lang="fr-FR" sz="32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1CA24A26-CAAD-E43E-8849-E36B80F86A29}"/>
              </a:ext>
            </a:extLst>
          </p:cNvPr>
          <p:cNvSpPr/>
          <p:nvPr/>
        </p:nvSpPr>
        <p:spPr>
          <a:xfrm>
            <a:off x="6403230" y="4278548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17</a:t>
            </a:r>
            <a:endParaRPr lang="fr-FR" sz="3200" b="1" dirty="0">
              <a:solidFill>
                <a:schemeClr val="tx1"/>
              </a:solidFill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0F16BF96-BE60-207A-FB25-107A3B0AE577}"/>
              </a:ext>
            </a:extLst>
          </p:cNvPr>
          <p:cNvSpPr/>
          <p:nvPr/>
        </p:nvSpPr>
        <p:spPr>
          <a:xfrm>
            <a:off x="7754026" y="4278548"/>
            <a:ext cx="453835" cy="722871"/>
          </a:xfrm>
          <a:prstGeom prst="rect">
            <a:avLst/>
          </a:prstGeom>
          <a:solidFill>
            <a:srgbClr val="FFFF00"/>
          </a:solidFill>
          <a:ln w="38100"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rIns="0" rtlCol="0" anchor="ctr"/>
          <a:lstStyle/>
          <a:p>
            <a:pPr algn="ctr"/>
            <a:r>
              <a:rPr lang="fr-FR" sz="2800" b="1" dirty="0">
                <a:solidFill>
                  <a:schemeClr val="tx1"/>
                </a:solidFill>
              </a:rPr>
              <a:t>20</a:t>
            </a:r>
            <a:endParaRPr lang="fr-FR" sz="3200" b="1" dirty="0">
              <a:solidFill>
                <a:schemeClr val="tx1"/>
              </a:solidFill>
            </a:endParaRPr>
          </a:p>
        </p:txBody>
      </p:sp>
      <p:grpSp>
        <p:nvGrpSpPr>
          <p:cNvPr id="56" name="Groupe 55">
            <a:extLst>
              <a:ext uri="{FF2B5EF4-FFF2-40B4-BE49-F238E27FC236}">
                <a16:creationId xmlns:a16="http://schemas.microsoft.com/office/drawing/2014/main" id="{9D1E644D-8031-12B6-74F8-0A88B2D38436}"/>
              </a:ext>
            </a:extLst>
          </p:cNvPr>
          <p:cNvGrpSpPr/>
          <p:nvPr/>
        </p:nvGrpSpPr>
        <p:grpSpPr>
          <a:xfrm>
            <a:off x="6574722" y="3621975"/>
            <a:ext cx="549928" cy="628162"/>
            <a:chOff x="6574722" y="3621975"/>
            <a:chExt cx="549928" cy="628162"/>
          </a:xfrm>
        </p:grpSpPr>
        <p:sp>
          <p:nvSpPr>
            <p:cNvPr id="48" name="Flèche : courbe vers le bas 47">
              <a:extLst>
                <a:ext uri="{FF2B5EF4-FFF2-40B4-BE49-F238E27FC236}">
                  <a16:creationId xmlns:a16="http://schemas.microsoft.com/office/drawing/2014/main" id="{B8C32710-48F7-0C94-96FF-FBC7D8605887}"/>
                </a:ext>
              </a:extLst>
            </p:cNvPr>
            <p:cNvSpPr/>
            <p:nvPr/>
          </p:nvSpPr>
          <p:spPr>
            <a:xfrm>
              <a:off x="6574722" y="3923093"/>
              <a:ext cx="549928" cy="327044"/>
            </a:xfrm>
            <a:prstGeom prst="curvedDown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3" name="ZoneTexte 52">
              <a:extLst>
                <a:ext uri="{FF2B5EF4-FFF2-40B4-BE49-F238E27FC236}">
                  <a16:creationId xmlns:a16="http://schemas.microsoft.com/office/drawing/2014/main" id="{0B6F48E7-6572-3DF7-D6F1-9D88E5C892BD}"/>
                </a:ext>
              </a:extLst>
            </p:cNvPr>
            <p:cNvSpPr txBox="1"/>
            <p:nvPr/>
          </p:nvSpPr>
          <p:spPr>
            <a:xfrm>
              <a:off x="6574722" y="3621975"/>
              <a:ext cx="4944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+1</a:t>
              </a:r>
            </a:p>
          </p:txBody>
        </p:sp>
      </p:grpSp>
      <p:grpSp>
        <p:nvGrpSpPr>
          <p:cNvPr id="57" name="Groupe 56">
            <a:extLst>
              <a:ext uri="{FF2B5EF4-FFF2-40B4-BE49-F238E27FC236}">
                <a16:creationId xmlns:a16="http://schemas.microsoft.com/office/drawing/2014/main" id="{89CAA8FD-4BE1-F81F-8755-01060B0D34FA}"/>
              </a:ext>
            </a:extLst>
          </p:cNvPr>
          <p:cNvGrpSpPr/>
          <p:nvPr/>
        </p:nvGrpSpPr>
        <p:grpSpPr>
          <a:xfrm>
            <a:off x="6977735" y="3612501"/>
            <a:ext cx="549928" cy="656576"/>
            <a:chOff x="6977735" y="3612501"/>
            <a:chExt cx="549928" cy="656576"/>
          </a:xfrm>
        </p:grpSpPr>
        <p:sp>
          <p:nvSpPr>
            <p:cNvPr id="49" name="Flèche : courbe vers le bas 48">
              <a:extLst>
                <a:ext uri="{FF2B5EF4-FFF2-40B4-BE49-F238E27FC236}">
                  <a16:creationId xmlns:a16="http://schemas.microsoft.com/office/drawing/2014/main" id="{38123B2C-B440-1ACC-BD74-98E8A054FE0A}"/>
                </a:ext>
              </a:extLst>
            </p:cNvPr>
            <p:cNvSpPr/>
            <p:nvPr/>
          </p:nvSpPr>
          <p:spPr>
            <a:xfrm>
              <a:off x="6977735" y="3942033"/>
              <a:ext cx="549928" cy="327044"/>
            </a:xfrm>
            <a:prstGeom prst="curvedDown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4" name="ZoneTexte 53">
              <a:extLst>
                <a:ext uri="{FF2B5EF4-FFF2-40B4-BE49-F238E27FC236}">
                  <a16:creationId xmlns:a16="http://schemas.microsoft.com/office/drawing/2014/main" id="{CE112A92-D5EB-206C-DA04-993C84A8078E}"/>
                </a:ext>
              </a:extLst>
            </p:cNvPr>
            <p:cNvSpPr txBox="1"/>
            <p:nvPr/>
          </p:nvSpPr>
          <p:spPr>
            <a:xfrm>
              <a:off x="7015021" y="3612501"/>
              <a:ext cx="4944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+1</a:t>
              </a:r>
            </a:p>
          </p:txBody>
        </p:sp>
      </p:grpSp>
      <p:grpSp>
        <p:nvGrpSpPr>
          <p:cNvPr id="58" name="Groupe 57">
            <a:extLst>
              <a:ext uri="{FF2B5EF4-FFF2-40B4-BE49-F238E27FC236}">
                <a16:creationId xmlns:a16="http://schemas.microsoft.com/office/drawing/2014/main" id="{9B217552-0937-1F13-8EC7-109E37F294B5}"/>
              </a:ext>
            </a:extLst>
          </p:cNvPr>
          <p:cNvGrpSpPr/>
          <p:nvPr/>
        </p:nvGrpSpPr>
        <p:grpSpPr>
          <a:xfrm>
            <a:off x="7435921" y="3624529"/>
            <a:ext cx="549928" cy="644547"/>
            <a:chOff x="7435921" y="3624529"/>
            <a:chExt cx="549928" cy="644547"/>
          </a:xfrm>
        </p:grpSpPr>
        <p:sp>
          <p:nvSpPr>
            <p:cNvPr id="50" name="Flèche : courbe vers le bas 49">
              <a:extLst>
                <a:ext uri="{FF2B5EF4-FFF2-40B4-BE49-F238E27FC236}">
                  <a16:creationId xmlns:a16="http://schemas.microsoft.com/office/drawing/2014/main" id="{97447A6E-5918-DBB7-9AE2-E1D2AED6BBD5}"/>
                </a:ext>
              </a:extLst>
            </p:cNvPr>
            <p:cNvSpPr/>
            <p:nvPr/>
          </p:nvSpPr>
          <p:spPr>
            <a:xfrm>
              <a:off x="7435921" y="3942032"/>
              <a:ext cx="549928" cy="327044"/>
            </a:xfrm>
            <a:prstGeom prst="curvedDownArrow">
              <a:avLst/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55" name="ZoneTexte 54">
              <a:extLst>
                <a:ext uri="{FF2B5EF4-FFF2-40B4-BE49-F238E27FC236}">
                  <a16:creationId xmlns:a16="http://schemas.microsoft.com/office/drawing/2014/main" id="{B869FBAD-286F-A1EC-0518-85DFBC1C236A}"/>
                </a:ext>
              </a:extLst>
            </p:cNvPr>
            <p:cNvSpPr txBox="1"/>
            <p:nvPr/>
          </p:nvSpPr>
          <p:spPr>
            <a:xfrm>
              <a:off x="7455320" y="3624529"/>
              <a:ext cx="49449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dirty="0">
                  <a:solidFill>
                    <a:srgbClr val="FF0000"/>
                  </a:solidFill>
                </a:rPr>
                <a:t>+1</a:t>
              </a:r>
            </a:p>
          </p:txBody>
        </p:sp>
      </p:grpSp>
      <p:grpSp>
        <p:nvGrpSpPr>
          <p:cNvPr id="59" name="Groupe 58">
            <a:extLst>
              <a:ext uri="{FF2B5EF4-FFF2-40B4-BE49-F238E27FC236}">
                <a16:creationId xmlns:a16="http://schemas.microsoft.com/office/drawing/2014/main" id="{D3E6F646-8B34-3BA9-B1D5-D27FD57D4CE4}"/>
              </a:ext>
            </a:extLst>
          </p:cNvPr>
          <p:cNvGrpSpPr/>
          <p:nvPr/>
        </p:nvGrpSpPr>
        <p:grpSpPr>
          <a:xfrm>
            <a:off x="6535767" y="2814825"/>
            <a:ext cx="1452997" cy="1228349"/>
            <a:chOff x="7435921" y="3624529"/>
            <a:chExt cx="549928" cy="828914"/>
          </a:xfrm>
        </p:grpSpPr>
        <p:sp>
          <p:nvSpPr>
            <p:cNvPr id="60" name="Flèche : courbe vers le bas 59">
              <a:extLst>
                <a:ext uri="{FF2B5EF4-FFF2-40B4-BE49-F238E27FC236}">
                  <a16:creationId xmlns:a16="http://schemas.microsoft.com/office/drawing/2014/main" id="{3206768A-7031-1587-8B11-6054E2C9665C}"/>
                </a:ext>
              </a:extLst>
            </p:cNvPr>
            <p:cNvSpPr/>
            <p:nvPr/>
          </p:nvSpPr>
          <p:spPr>
            <a:xfrm>
              <a:off x="7435921" y="4058825"/>
              <a:ext cx="549928" cy="394618"/>
            </a:xfrm>
            <a:prstGeom prst="curvedDownArrow">
              <a:avLst>
                <a:gd name="adj1" fmla="val 4188"/>
                <a:gd name="adj2" fmla="val 22113"/>
                <a:gd name="adj3" fmla="val 19467"/>
              </a:avLst>
            </a:prstGeom>
            <a:solidFill>
              <a:srgbClr val="FF0000"/>
            </a:solidFill>
            <a:ln>
              <a:solidFill>
                <a:srgbClr val="C00000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chemeClr val="tx1"/>
                </a:solidFill>
              </a:endParaRPr>
            </a:p>
          </p:txBody>
        </p:sp>
        <p:sp>
          <p:nvSpPr>
            <p:cNvPr id="61" name="ZoneTexte 60">
              <a:extLst>
                <a:ext uri="{FF2B5EF4-FFF2-40B4-BE49-F238E27FC236}">
                  <a16:creationId xmlns:a16="http://schemas.microsoft.com/office/drawing/2014/main" id="{39047CAB-6B7D-677E-B37E-039E884BCB80}"/>
                </a:ext>
              </a:extLst>
            </p:cNvPr>
            <p:cNvSpPr txBox="1"/>
            <p:nvPr/>
          </p:nvSpPr>
          <p:spPr>
            <a:xfrm>
              <a:off x="7455320" y="3624529"/>
              <a:ext cx="494490" cy="3946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3200" dirty="0">
                  <a:solidFill>
                    <a:srgbClr val="FF0000"/>
                  </a:solidFill>
                </a:rPr>
                <a:t>+3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744932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6" grpId="0" animBg="1"/>
      <p:bldP spid="4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092B73-11AF-132C-680C-692EB4E6DDB1}"/>
              </a:ext>
            </a:extLst>
          </p:cNvPr>
          <p:cNvSpPr txBox="1"/>
          <p:nvPr/>
        </p:nvSpPr>
        <p:spPr>
          <a:xfrm>
            <a:off x="2311767" y="1029002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25 + … = 30</a:t>
            </a:r>
          </a:p>
        </p:txBody>
      </p:sp>
    </p:spTree>
    <p:extLst>
      <p:ext uri="{BB962C8B-B14F-4D97-AF65-F5344CB8AC3E}">
        <p14:creationId xmlns:p14="http://schemas.microsoft.com/office/powerpoint/2010/main" val="35623379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13CC500-BE57-FCBB-F492-871C840BDB1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69995C7-EF86-C7A3-ABD4-BD3C309D94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F1D460C4-C84D-F554-7ED7-75837C62D84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5D254F7D-68D3-2AB3-7DEF-756CB142B237}"/>
              </a:ext>
            </a:extLst>
          </p:cNvPr>
          <p:cNvSpPr txBox="1"/>
          <p:nvPr/>
        </p:nvSpPr>
        <p:spPr>
          <a:xfrm>
            <a:off x="1620000" y="2160000"/>
            <a:ext cx="642518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25 + … = 30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C6D8819-CCC4-95C7-D029-35D56A5FC96A}"/>
              </a:ext>
            </a:extLst>
          </p:cNvPr>
          <p:cNvSpPr txBox="1"/>
          <p:nvPr/>
        </p:nvSpPr>
        <p:spPr>
          <a:xfrm>
            <a:off x="4571999" y="2241125"/>
            <a:ext cx="474133" cy="1015663"/>
          </a:xfrm>
          <a:prstGeom prst="rect">
            <a:avLst/>
          </a:prstGeom>
          <a:solidFill>
            <a:schemeClr val="bg1"/>
          </a:solidFill>
        </p:spPr>
        <p:txBody>
          <a:bodyPr wrap="square" lIns="0" rIns="0" rtlCol="0">
            <a:spAutoFit/>
          </a:bodyPr>
          <a:lstStyle/>
          <a:p>
            <a:pPr algn="ctr"/>
            <a:r>
              <a:rPr lang="fr-FR" sz="6000" dirty="0">
                <a:solidFill>
                  <a:srgbClr val="FF0000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</a:t>
            </a:r>
            <a:r>
              <a:rPr lang="fr-FR" sz="4800" b="1" dirty="0">
                <a:solidFill>
                  <a:srgbClr val="EE1260"/>
                </a:solidFill>
                <a:latin typeface="BelleAllureCE" panose="02000803000000000000" pitchFamily="2" charset="0"/>
              </a:rPr>
              <a:t> 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894F105-2BDA-3FD7-94B3-BA80F0D68FC2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32252" y="4239971"/>
            <a:ext cx="343886" cy="330660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E0538589-0E1D-4B3E-3806-2A3442B40BA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0990" y="3429000"/>
            <a:ext cx="346938" cy="2361854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A6FE010F-48AE-4EBB-43F3-FCE7A9587386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43041" y="3429000"/>
            <a:ext cx="346938" cy="2361854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80B120AE-AC68-C5DE-02DD-D2A747641AA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77" y="4239971"/>
            <a:ext cx="343886" cy="33066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E649FCB1-BAC1-E0B3-0579-CCDEB75DA04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8979" y="4878169"/>
            <a:ext cx="343886" cy="330660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46795626-23F7-E32E-F39C-415F4165B129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1677" y="4876417"/>
            <a:ext cx="343886" cy="330660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DC828674-2248-BF97-C083-597714D36BF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1433" y="4557318"/>
            <a:ext cx="343886" cy="330660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E15A5EC0-14B2-5446-BDE3-2D02A8D197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5712" y="3439164"/>
            <a:ext cx="346938" cy="2361854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CC1E6E46-F5FC-184A-F7B1-C46566852CF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6072" y="3429000"/>
            <a:ext cx="346938" cy="2361854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D1C48CFD-2CAB-FECC-83AB-D980B3F3F061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7180" y="3429000"/>
            <a:ext cx="346938" cy="2361854"/>
          </a:xfrm>
          <a:prstGeom prst="rect">
            <a:avLst/>
          </a:prstGeom>
        </p:spPr>
      </p:pic>
      <p:pic>
        <p:nvPicPr>
          <p:cNvPr id="31" name="Image 30">
            <a:extLst>
              <a:ext uri="{FF2B5EF4-FFF2-40B4-BE49-F238E27FC236}">
                <a16:creationId xmlns:a16="http://schemas.microsoft.com/office/drawing/2014/main" id="{E688CE7A-C3B5-5ADD-59A0-8110C0FC77CA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9527" y="4239971"/>
            <a:ext cx="343886" cy="330660"/>
          </a:xfrm>
          <a:prstGeom prst="rect">
            <a:avLst/>
          </a:prstGeom>
        </p:spPr>
      </p:pic>
      <p:pic>
        <p:nvPicPr>
          <p:cNvPr id="32" name="Image 31">
            <a:extLst>
              <a:ext uri="{FF2B5EF4-FFF2-40B4-BE49-F238E27FC236}">
                <a16:creationId xmlns:a16="http://schemas.microsoft.com/office/drawing/2014/main" id="{0B949A9C-345F-C842-36AD-E8F22DE32698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952" y="4239971"/>
            <a:ext cx="343886" cy="330660"/>
          </a:xfrm>
          <a:prstGeom prst="rect">
            <a:avLst/>
          </a:prstGeom>
        </p:spPr>
      </p:pic>
      <p:pic>
        <p:nvPicPr>
          <p:cNvPr id="33" name="Image 32">
            <a:extLst>
              <a:ext uri="{FF2B5EF4-FFF2-40B4-BE49-F238E27FC236}">
                <a16:creationId xmlns:a16="http://schemas.microsoft.com/office/drawing/2014/main" id="{5E32CE71-341D-BFD4-C1D4-C4752CA44F8F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36254" y="4878169"/>
            <a:ext cx="343886" cy="330660"/>
          </a:xfrm>
          <a:prstGeom prst="rect">
            <a:avLst/>
          </a:prstGeom>
        </p:spPr>
      </p:pic>
      <p:pic>
        <p:nvPicPr>
          <p:cNvPr id="34" name="Image 33">
            <a:extLst>
              <a:ext uri="{FF2B5EF4-FFF2-40B4-BE49-F238E27FC236}">
                <a16:creationId xmlns:a16="http://schemas.microsoft.com/office/drawing/2014/main" id="{AEA29517-E8B3-F945-E260-5065D4A10E0B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68952" y="4876417"/>
            <a:ext cx="343886" cy="330660"/>
          </a:xfrm>
          <a:prstGeom prst="rect">
            <a:avLst/>
          </a:prstGeom>
        </p:spPr>
      </p:pic>
      <p:pic>
        <p:nvPicPr>
          <p:cNvPr id="35" name="Image 34">
            <a:extLst>
              <a:ext uri="{FF2B5EF4-FFF2-40B4-BE49-F238E27FC236}">
                <a16:creationId xmlns:a16="http://schemas.microsoft.com/office/drawing/2014/main" id="{13B01F7C-B940-363F-3BDB-6C5497530716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8708" y="4557318"/>
            <a:ext cx="343886" cy="330660"/>
          </a:xfrm>
          <a:prstGeom prst="rect">
            <a:avLst/>
          </a:prstGeom>
        </p:spPr>
      </p:pic>
      <p:sp>
        <p:nvSpPr>
          <p:cNvPr id="36" name="Rectangle : coins arrondis 35">
            <a:extLst>
              <a:ext uri="{FF2B5EF4-FFF2-40B4-BE49-F238E27FC236}">
                <a16:creationId xmlns:a16="http://schemas.microsoft.com/office/drawing/2014/main" id="{806915B2-A8D3-A5F4-5E41-60F24F1A1330}"/>
              </a:ext>
            </a:extLst>
          </p:cNvPr>
          <p:cNvSpPr/>
          <p:nvPr/>
        </p:nvSpPr>
        <p:spPr>
          <a:xfrm>
            <a:off x="2865092" y="4066153"/>
            <a:ext cx="2426166" cy="1304925"/>
          </a:xfrm>
          <a:prstGeom prst="round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617238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Calcule dans le cahier.</a:t>
            </a:r>
          </a:p>
        </p:txBody>
      </p:sp>
      <p:sp>
        <p:nvSpPr>
          <p:cNvPr id="8" name="Espace réservé du texte 2">
            <a:extLst>
              <a:ext uri="{FF2B5EF4-FFF2-40B4-BE49-F238E27FC236}">
                <a16:creationId xmlns:a16="http://schemas.microsoft.com/office/drawing/2014/main" id="{AD13A170-2E0B-4015-1942-96F6E200B7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FD092B73-11AF-132C-680C-692EB4E6DDB1}"/>
              </a:ext>
            </a:extLst>
          </p:cNvPr>
          <p:cNvSpPr txBox="1"/>
          <p:nvPr/>
        </p:nvSpPr>
        <p:spPr>
          <a:xfrm>
            <a:off x="177745" y="1134453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14 + … = 20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833E6E2-F19A-0864-5695-20EA31830207}"/>
              </a:ext>
            </a:extLst>
          </p:cNvPr>
          <p:cNvSpPr txBox="1"/>
          <p:nvPr/>
        </p:nvSpPr>
        <p:spPr>
          <a:xfrm>
            <a:off x="177745" y="2451998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31 + … = 40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2D1B6B96-5D19-D3FE-51A8-3F459A97F57E}"/>
              </a:ext>
            </a:extLst>
          </p:cNvPr>
          <p:cNvSpPr txBox="1"/>
          <p:nvPr/>
        </p:nvSpPr>
        <p:spPr>
          <a:xfrm>
            <a:off x="102795" y="3769543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43 + … = 50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83268D9-F765-AC5F-3920-CF41ED564589}"/>
              </a:ext>
            </a:extLst>
          </p:cNvPr>
          <p:cNvSpPr txBox="1"/>
          <p:nvPr/>
        </p:nvSpPr>
        <p:spPr>
          <a:xfrm>
            <a:off x="4638964" y="1134453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18 + … = 20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DF0C72C2-C5F6-4B85-CA7B-E6BCE97D5CBF}"/>
              </a:ext>
            </a:extLst>
          </p:cNvPr>
          <p:cNvSpPr txBox="1"/>
          <p:nvPr/>
        </p:nvSpPr>
        <p:spPr>
          <a:xfrm>
            <a:off x="4638964" y="2451998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26 + … = 30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56DB382F-8F8A-C28C-E360-3046F6C039B2}"/>
              </a:ext>
            </a:extLst>
          </p:cNvPr>
          <p:cNvSpPr txBox="1"/>
          <p:nvPr/>
        </p:nvSpPr>
        <p:spPr>
          <a:xfrm>
            <a:off x="4638964" y="3769543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32 + … = 40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01693E52-EAFC-919B-2033-95AFE133C9D9}"/>
              </a:ext>
            </a:extLst>
          </p:cNvPr>
          <p:cNvSpPr txBox="1"/>
          <p:nvPr/>
        </p:nvSpPr>
        <p:spPr>
          <a:xfrm>
            <a:off x="177745" y="5087089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38 + … = 40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5AB4D57E-C4A4-BA42-A6E2-0185DCE85C29}"/>
              </a:ext>
            </a:extLst>
          </p:cNvPr>
          <p:cNvSpPr txBox="1"/>
          <p:nvPr/>
        </p:nvSpPr>
        <p:spPr>
          <a:xfrm>
            <a:off x="4638964" y="5087089"/>
            <a:ext cx="409300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dirty="0">
                <a:solidFill>
                  <a:srgbClr val="0070C0"/>
                </a:solidFill>
              </a:rPr>
              <a:t>79 + … = 80</a:t>
            </a: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FE0AA47C-3D9E-7917-EC98-013D21FAD3CE}"/>
              </a:ext>
            </a:extLst>
          </p:cNvPr>
          <p:cNvCxnSpPr/>
          <p:nvPr/>
        </p:nvCxnSpPr>
        <p:spPr>
          <a:xfrm>
            <a:off x="4572000" y="1006089"/>
            <a:ext cx="0" cy="5484061"/>
          </a:xfrm>
          <a:prstGeom prst="line">
            <a:avLst/>
          </a:prstGeom>
          <a:ln w="38100"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115087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1362</TotalTime>
  <Words>128</Words>
  <Application>Microsoft Office PowerPoint</Application>
  <PresentationFormat>Affichage à l'écran (4:3)</PresentationFormat>
  <Paragraphs>55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BelleAllureCE</vt:lpstr>
      <vt:lpstr>Calibri</vt:lpstr>
      <vt:lpstr>Calibri Light</vt:lpstr>
      <vt:lpstr>Webdings</vt:lpstr>
      <vt:lpstr>Wingdings</vt:lpstr>
      <vt:lpstr>Thème Office</vt:lpstr>
      <vt:lpstr>Présentation PowerPoint</vt:lpstr>
      <vt:lpstr>Calcule.</vt:lpstr>
      <vt:lpstr>Correction</vt:lpstr>
      <vt:lpstr>Calcule.</vt:lpstr>
      <vt:lpstr>Correction</vt:lpstr>
      <vt:lpstr>Calcule dans le cahier.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60</cp:revision>
  <dcterms:created xsi:type="dcterms:W3CDTF">2023-02-07T14:55:57Z</dcterms:created>
  <dcterms:modified xsi:type="dcterms:W3CDTF">2025-08-12T16:05:51Z</dcterms:modified>
</cp:coreProperties>
</file>